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3.bmp" ContentType="image/bmp"/>
  <Override PartName="/ppt/media/image1.png" ContentType="image/png"/>
  <Override PartName="/ppt/media/image4.bmp" ContentType="image/bmp"/>
  <Override PartName="/ppt/media/image2.png" ContentType="image/png"/>
  <Override PartName="/ppt/media/image5.bmp" ContentType="image/bmp"/>
  <Override PartName="/ppt/media/image6.bmp" ContentType="image/bmp"/>
  <Override PartName="/ppt/media/image7.bmp" ContentType="image/bmp"/>
  <Override PartName="/ppt/media/image8.bmp" ContentType="image/bmp"/>
  <Override PartName="/ppt/media/image9.bmp" ContentType="image/bmp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200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32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32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200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bmp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bmp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bmp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bmp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bmp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bmp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bmp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" descr=""/>
          <p:cNvPicPr/>
          <p:nvPr/>
        </p:nvPicPr>
        <p:blipFill>
          <a:blip r:embed="rId1"/>
          <a:stretch/>
        </p:blipFill>
        <p:spPr>
          <a:xfrm>
            <a:off x="0" y="14040"/>
            <a:ext cx="10127160" cy="755892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1"/>
          <a:stretch/>
        </p:blipFill>
        <p:spPr>
          <a:xfrm>
            <a:off x="0" y="14040"/>
            <a:ext cx="10127160" cy="755892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54720" y="14040"/>
            <a:ext cx="10072440" cy="755892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0" y="14040"/>
            <a:ext cx="10127160" cy="755892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151640" cy="755928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14040"/>
            <a:ext cx="10127160" cy="755892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0" y="14040"/>
            <a:ext cx="10127520" cy="755928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LibreOffice/5.2.0.4$Windows_x86 LibreOffice_project/066b007f5ebcc236395c7d282ba488bca6720265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>Алексей Амелькин</cp:lastModifiedBy>
  <dcterms:modified xsi:type="dcterms:W3CDTF">2017-04-24T17:03:34Z</dcterms:modified>
  <cp:revision>0</cp:revision>
  <dc:subject/>
  <dc:title/>
</cp:coreProperties>
</file>